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 varScale="1">
        <p:scale>
          <a:sx n="69" d="100"/>
          <a:sy n="69" d="100"/>
        </p:scale>
        <p:origin x="330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8C732-A843-5780-CF5F-AB29CAC403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14CF91-EA19-23A7-F3CF-BD7630688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035BF-BA0A-EDD4-8D6B-AFE186801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8FBB0-EB3A-4C8B-83FA-EEEAA8053C87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EDFA1-2AC4-E71E-87DF-3E079B629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8B588-780C-D076-846A-0FD9D9425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7BCE-7F33-4F18-B07A-7865CAE239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026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AA65E-3723-A804-CB73-34AC76732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C7C07D-3A2F-A0C0-E5D5-6417B9B78E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05E22-2D9D-1FA4-4E6A-28E70170A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8FBB0-EB3A-4C8B-83FA-EEEAA8053C87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9F277-ECF5-16E6-0C11-56193CB8A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F1135-203B-E4E8-ECCA-6B949F53F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7BCE-7F33-4F18-B07A-7865CAE239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402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501DAA-E200-6836-EE55-358E81120F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180AA1-DFF2-E8C7-3518-476A1F42DA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BB54F-3C38-751F-3286-D664360DC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8FBB0-EB3A-4C8B-83FA-EEEAA8053C87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AD3FD-F4AA-92C1-2A94-6A0BB4F3F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81B87-EE26-BA4A-8009-971E357DE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7BCE-7F33-4F18-B07A-7865CAE239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8953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05387-F22E-2E5A-51CF-9BD14A066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86BF3-35AD-81A7-1AB5-303FF77AC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67422-3521-874E-6A0A-CEC166B70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8FBB0-EB3A-4C8B-83FA-EEEAA8053C87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2F2C98-13B9-136C-A567-9830EC5E9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D75C95-B7A9-7D40-08A4-343B76FC4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7BCE-7F33-4F18-B07A-7865CAE239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081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31529-CC1B-2C08-ECD3-DFB9907DF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687BD-4F04-E89A-38B1-F2AD5F1B9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0BE887-881C-42CD-6482-F97D72B3C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8FBB0-EB3A-4C8B-83FA-EEEAA8053C87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8BA95-90FA-9FE0-D7CE-FA001F56A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614FB-4B46-30BC-36EE-6D82742AC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7BCE-7F33-4F18-B07A-7865CAE239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808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749F9-B24E-41AF-E38F-121202A96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D6632-DEF4-5194-8E20-3CB1B8133A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E1D35B-8665-2523-00FD-5A8D028B7A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8ABBBB-9800-0191-3C38-132C2D4D0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8FBB0-EB3A-4C8B-83FA-EEEAA8053C87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BC8A62-765E-16D5-3339-104CEAAF7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C73A0E-FA09-97E0-09A9-E4A112217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7BCE-7F33-4F18-B07A-7865CAE239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963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F3429-F4EA-FB69-E5A0-61920570F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9BBD8-8FAA-7742-1157-D9365E66E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53E499-6ECF-4540-72BB-C5F2928AC1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080668-5EEF-959F-C400-73D75AE569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E043AE-F1D1-351D-A1E6-11B2253562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A4F377-CA7C-F259-7085-AE3B17BFF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8FBB0-EB3A-4C8B-83FA-EEEAA8053C87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21FF65-4EF5-3611-1B9F-CFFCA2A44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C48CFF-411C-BEC4-567D-EFB71E4DF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7BCE-7F33-4F18-B07A-7865CAE239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9002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60668-3899-8250-F355-7AB7048E8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C05241-9616-7E3F-5266-8800B7BEA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8FBB0-EB3A-4C8B-83FA-EEEAA8053C87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7DB202-0370-D9A9-B8E8-68D03A96B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BD4EDE-93F2-0DCC-3A11-ADE2EDB04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7BCE-7F33-4F18-B07A-7865CAE239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7575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22BB07-0285-ABC6-8736-E2306B5F5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8FBB0-EB3A-4C8B-83FA-EEEAA8053C87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0544B1-0B37-28D1-7F80-91DF87F7A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DC829D-8CAD-CE5C-3047-A75795759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7BCE-7F33-4F18-B07A-7865CAE239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0422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9158A-3A26-0AE3-6FD4-C5E9751E4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690BD-2C2C-A582-E6E8-EAC596003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D1E4E2-995B-47A1-4721-6EF303FE06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CD9F95-B234-DEBB-A75B-0D1975E88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8FBB0-EB3A-4C8B-83FA-EEEAA8053C87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DBD518-FE03-5B88-6DB5-3DE9EBF68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C3B06A-C3C0-51AB-D0CE-A6B7DEACE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7BCE-7F33-4F18-B07A-7865CAE239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5639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F04DA-9456-9A40-46FE-CDE8FCF1D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F1FE5A-6B9A-6DD1-8093-9E35BBD318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095B92-8122-30B7-8063-0779E3DE78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5F6977-B5F4-EDE4-B269-9B4CD6B1A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8FBB0-EB3A-4C8B-83FA-EEEAA8053C87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9AE1AE-6787-CEEA-8525-855E35D90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881C2B-9FAC-376E-BF67-42916A16C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D97BCE-7F33-4F18-B07A-7865CAE239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8389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C230E8-4323-6B43-CD12-804046314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5A7BD3-1964-3A2D-5554-A51AE9B6BF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D814C-0B81-B5B3-E7F2-AB7A5E6903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8FBB0-EB3A-4C8B-83FA-EEEAA8053C87}" type="datetimeFigureOut">
              <a:rPr lang="en-IN" smtClean="0"/>
              <a:t>25-07-2023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20E5C-1156-1DB6-515A-1BDF37EBEE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96F-7B8C-91C6-1AC4-5AFD744A1F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97BCE-7F33-4F18-B07A-7865CAE239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110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850DFF-5999-2B22-1BD6-84AF227B8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563" y="0"/>
            <a:ext cx="49328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51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E1E05C-636E-D19B-3513-DF599A66A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22" y="0"/>
            <a:ext cx="11513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452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5DAEA0-AC37-0A59-4CC8-3A9FDD912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506"/>
            <a:ext cx="12192000" cy="648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03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234FCB-2DE6-5CF7-08B6-7FF18F07D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107"/>
            <a:ext cx="12192000" cy="675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47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8B7F5B-3289-6025-14DF-2A75E1FC5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63"/>
            <a:ext cx="12192000" cy="670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86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67EF88-5A24-3C91-A1F4-BCAA637CA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22" y="0"/>
            <a:ext cx="11513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810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3A831D-CEB7-EC83-0CFF-F300014D8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22" y="0"/>
            <a:ext cx="11513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92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D996F1-93EB-0EAE-7939-2D8127D0E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22" y="0"/>
            <a:ext cx="11513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26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6BC4E9-A9C6-E498-06A3-6C96B7704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22" y="0"/>
            <a:ext cx="11513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35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56432D-0BA9-954B-D7A6-EBB9C0ACD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753" y="845325"/>
            <a:ext cx="5886493" cy="51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87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</dc:creator>
  <cp:lastModifiedBy>Md</cp:lastModifiedBy>
  <cp:revision>2</cp:revision>
  <dcterms:created xsi:type="dcterms:W3CDTF">2023-07-25T07:43:26Z</dcterms:created>
  <dcterms:modified xsi:type="dcterms:W3CDTF">2023-07-25T07:50:56Z</dcterms:modified>
</cp:coreProperties>
</file>